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2" r:id="rId2"/>
    <p:sldId id="279" r:id="rId3"/>
    <p:sldId id="259" r:id="rId4"/>
    <p:sldId id="276" r:id="rId5"/>
    <p:sldId id="302" r:id="rId6"/>
    <p:sldId id="303" r:id="rId7"/>
    <p:sldId id="304" r:id="rId8"/>
    <p:sldId id="296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B8C"/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C95E1-FA9F-4D9A-9AF6-B0235548F0FB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6BAB1-A202-43CA-AE4B-FE4854096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871" y="11079831"/>
            <a:ext cx="765673" cy="119982"/>
          </a:xfrm>
        </p:spPr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10" y="5422790"/>
            <a:ext cx="1435210" cy="1435210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" y="5705152"/>
            <a:ext cx="2654162" cy="125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608A-5E7F-4D31-99DD-85E9640F08F9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A02B-0729-4B13-B429-C2C37138C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" y="0"/>
            <a:ext cx="9143542" cy="6857657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 rot="20965789">
            <a:off x="217939" y="452217"/>
            <a:ext cx="5636479" cy="896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WELCOME TO OUR</a:t>
            </a:r>
            <a:r>
              <a:rPr lang="en-GB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+mn-lt"/>
              </a:rPr>
            </a:br>
            <a:endParaRPr lang="en-GB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0965789">
            <a:off x="2279538" y="2516449"/>
            <a:ext cx="5636479" cy="896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en-GB" b="1" dirty="0" smtClean="0">
                <a:solidFill>
                  <a:schemeClr val="bg1"/>
                </a:solidFill>
                <a:latin typeface="+mn-lt"/>
              </a:rPr>
              <a:t>SERVICE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1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3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PLEASES GOD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119" y="1447127"/>
            <a:ext cx="75637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What is wisdom? </a:t>
            </a:r>
          </a:p>
          <a:p>
            <a:endParaRPr lang="en-GB" sz="1600" dirty="0"/>
          </a:p>
          <a:p>
            <a:r>
              <a:rPr lang="en-GB" sz="4000" dirty="0" smtClean="0"/>
              <a:t>Wisdom </a:t>
            </a:r>
            <a:r>
              <a:rPr lang="en-GB" sz="4000" dirty="0"/>
              <a:t>begins with respect for the Lord. And understanding begins with knowing God, the Holy One</a:t>
            </a:r>
            <a:r>
              <a:rPr lang="en-GB" sz="4000" dirty="0" smtClean="0"/>
              <a:t>. </a:t>
            </a:r>
            <a:r>
              <a:rPr lang="en-GB" sz="3200" dirty="0"/>
              <a:t>Proverbs 9:10 </a:t>
            </a:r>
            <a:r>
              <a:rPr lang="en-GB" sz="2800" dirty="0"/>
              <a:t>(</a:t>
            </a:r>
            <a:r>
              <a:rPr lang="en-GB" sz="2000" dirty="0"/>
              <a:t>International Children’s Bible</a:t>
            </a:r>
            <a:r>
              <a:rPr lang="en-GB" sz="2800" dirty="0"/>
              <a:t>)</a:t>
            </a:r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735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3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PLEASES GOD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113" y="1471394"/>
            <a:ext cx="73351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What is wisdom? </a:t>
            </a:r>
          </a:p>
          <a:p>
            <a:endParaRPr lang="en-GB" sz="1400" b="1" dirty="0"/>
          </a:p>
          <a:p>
            <a:r>
              <a:rPr lang="en-GB" sz="4000" dirty="0"/>
              <a:t>Wisdom begins with </a:t>
            </a:r>
            <a:r>
              <a:rPr lang="en-GB" sz="4000" dirty="0">
                <a:solidFill>
                  <a:srgbClr val="92D050"/>
                </a:solidFill>
              </a:rPr>
              <a:t>knowing God </a:t>
            </a:r>
            <a:r>
              <a:rPr lang="en-GB" sz="4000" dirty="0"/>
              <a:t>and </a:t>
            </a:r>
            <a:r>
              <a:rPr lang="en-GB" sz="4000" dirty="0">
                <a:solidFill>
                  <a:srgbClr val="92D050"/>
                </a:solidFill>
              </a:rPr>
              <a:t>realising HE is God and we are not</a:t>
            </a:r>
            <a:r>
              <a:rPr lang="en-GB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2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82805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1</a:t>
            </a:r>
            <a:r>
              <a:rPr lang="en-GB" sz="4800" b="1" dirty="0">
                <a:solidFill>
                  <a:schemeClr val="bg1"/>
                </a:solidFill>
              </a:rPr>
              <a:t>.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4800" b="1" dirty="0">
                <a:solidFill>
                  <a:schemeClr val="bg1"/>
                </a:solidFill>
              </a:rPr>
              <a:t>A WISE KING who KNOWS GOD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1" y="1569723"/>
            <a:ext cx="803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Solomon </a:t>
            </a:r>
            <a:r>
              <a:rPr lang="en-GB" sz="4000" dirty="0"/>
              <a:t>showed his love for the LORD by walking according to the instructions given him by his father David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3200" dirty="0"/>
              <a:t>1 Kings 3:3</a:t>
            </a:r>
            <a:endParaRPr lang="en-GB" sz="36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38" y="3726465"/>
            <a:ext cx="4175380" cy="31315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66621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1</a:t>
            </a:r>
            <a:r>
              <a:rPr lang="en-GB" sz="4800" b="1" dirty="0">
                <a:solidFill>
                  <a:schemeClr val="bg1"/>
                </a:solidFill>
              </a:rPr>
              <a:t>.</a:t>
            </a:r>
            <a:r>
              <a:rPr lang="en-GB" sz="6000" b="1" dirty="0">
                <a:solidFill>
                  <a:schemeClr val="bg1"/>
                </a:solidFill>
              </a:rPr>
              <a:t> </a:t>
            </a:r>
            <a:r>
              <a:rPr lang="en-GB" sz="4800" b="1" dirty="0">
                <a:solidFill>
                  <a:schemeClr val="bg1"/>
                </a:solidFill>
              </a:rPr>
              <a:t>A WISE KING who KNOWS GOD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95" y="1685766"/>
            <a:ext cx="8753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EXCEPT </a:t>
            </a:r>
            <a:r>
              <a:rPr lang="en-GB" sz="4000" dirty="0"/>
              <a:t>THAT he offered sacrifices and burned incense on the high places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3200" dirty="0"/>
              <a:t>1 Kings 3:3</a:t>
            </a:r>
          </a:p>
        </p:txBody>
      </p:sp>
      <p:pic>
        <p:nvPicPr>
          <p:cNvPr id="11" name="Picture 10" descr="02_Solomon_Wisdom_JPEG_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04" y="3283086"/>
            <a:ext cx="4766553" cy="357491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82805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b="1" dirty="0"/>
              <a:t> </a:t>
            </a:r>
            <a:r>
              <a:rPr lang="en-GB" sz="4800" b="1" dirty="0">
                <a:solidFill>
                  <a:schemeClr val="bg1"/>
                </a:solidFill>
              </a:rPr>
              <a:t>Prayer from Psalm 143:10 (GNB)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7648" y="1957995"/>
            <a:ext cx="7403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You </a:t>
            </a:r>
            <a:r>
              <a:rPr lang="en-GB" sz="4000" dirty="0"/>
              <a:t>are my God;</a:t>
            </a:r>
          </a:p>
          <a:p>
            <a:r>
              <a:rPr lang="en-GB" sz="4000" dirty="0"/>
              <a:t>Teach me to do your will.</a:t>
            </a:r>
          </a:p>
          <a:p>
            <a:r>
              <a:rPr lang="en-GB" sz="4000" dirty="0"/>
              <a:t>Be good to me, </a:t>
            </a:r>
          </a:p>
          <a:p>
            <a:r>
              <a:rPr lang="en-GB" sz="4000" dirty="0"/>
              <a:t>And guide me on a straight path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4000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2608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2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KNOWS HIMSELF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391" y="1394890"/>
            <a:ext cx="8527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…the </a:t>
            </a:r>
            <a:r>
              <a:rPr lang="en-GB" sz="3600" dirty="0"/>
              <a:t>LORD appeared to Solomon during the night in a dream, and God said, </a:t>
            </a:r>
            <a:r>
              <a:rPr lang="en-GB" sz="3600" dirty="0" smtClean="0"/>
              <a:t>‘Ask </a:t>
            </a:r>
            <a:r>
              <a:rPr lang="en-GB" sz="3600" dirty="0"/>
              <a:t>for whatever you want me to give you</a:t>
            </a:r>
            <a:r>
              <a:rPr lang="en-GB" sz="3600" dirty="0" smtClean="0"/>
              <a:t>.’</a:t>
            </a:r>
            <a:endParaRPr lang="en-GB" sz="3600" dirty="0"/>
          </a:p>
          <a:p>
            <a:r>
              <a:rPr lang="en-GB" sz="3200" dirty="0"/>
              <a:t>1 Kings 3:5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56" y="3457575"/>
            <a:ext cx="4533899" cy="340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1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550" y="1476690"/>
            <a:ext cx="6772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Solomon knew who he was – </a:t>
            </a:r>
          </a:p>
          <a:p>
            <a:r>
              <a:rPr lang="en-GB" sz="4000" dirty="0">
                <a:solidFill>
                  <a:srgbClr val="92D050"/>
                </a:solidFill>
              </a:rPr>
              <a:t>A young king</a:t>
            </a:r>
          </a:p>
          <a:p>
            <a:endParaRPr lang="en-GB" sz="4000" dirty="0">
              <a:solidFill>
                <a:srgbClr val="00A9CE"/>
              </a:solidFill>
            </a:endParaRPr>
          </a:p>
          <a:p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2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KNOWS HIMSELF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2890072"/>
            <a:ext cx="6972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Solomon knew who he was – </a:t>
            </a:r>
          </a:p>
          <a:p>
            <a:r>
              <a:rPr lang="en-GB" sz="4000" dirty="0">
                <a:solidFill>
                  <a:srgbClr val="92D050"/>
                </a:solidFill>
              </a:rPr>
              <a:t>God’s </a:t>
            </a:r>
            <a:r>
              <a:rPr lang="en-GB" sz="4000" i="1" dirty="0">
                <a:solidFill>
                  <a:srgbClr val="92D050"/>
                </a:solidFill>
              </a:rPr>
              <a:t>servant</a:t>
            </a:r>
            <a:r>
              <a:rPr lang="en-GB" sz="4000" dirty="0">
                <a:solidFill>
                  <a:srgbClr val="92D050"/>
                </a:solidFill>
              </a:rPr>
              <a:t>, with God as King</a:t>
            </a:r>
          </a:p>
          <a:p>
            <a:endParaRPr lang="en-GB" sz="4000" dirty="0">
              <a:solidFill>
                <a:srgbClr val="00A9CE"/>
              </a:solidFill>
            </a:endParaRPr>
          </a:p>
          <a:p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550" y="4303454"/>
            <a:ext cx="6591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Solomon knew who he was – </a:t>
            </a:r>
          </a:p>
          <a:p>
            <a:r>
              <a:rPr lang="en-GB" sz="4000" dirty="0">
                <a:solidFill>
                  <a:srgbClr val="92D050"/>
                </a:solidFill>
              </a:rPr>
              <a:t>A child, who needed help</a:t>
            </a:r>
          </a:p>
          <a:p>
            <a:endParaRPr lang="en-GB" sz="4000" b="1" dirty="0">
              <a:solidFill>
                <a:srgbClr val="00A9CE"/>
              </a:solidFill>
            </a:endParaRPr>
          </a:p>
          <a:p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594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3811" y="1470959"/>
            <a:ext cx="78036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 </a:t>
            </a:r>
            <a:r>
              <a:rPr lang="en-GB" sz="4000" dirty="0"/>
              <a:t>want to be wise! I want to know how to tell wrong from right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3200" dirty="0"/>
              <a:t>1 Kings 3:9</a:t>
            </a:r>
          </a:p>
          <a:p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2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KNOWS HIMSELF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08" y="3202695"/>
            <a:ext cx="4873740" cy="3655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2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KNOWS HIMSELF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125" y="1691991"/>
            <a:ext cx="79057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Ask </a:t>
            </a:r>
            <a:r>
              <a:rPr lang="en-GB" sz="4000" dirty="0"/>
              <a:t>for whatever you want me to give you</a:t>
            </a:r>
            <a:r>
              <a:rPr lang="en-GB" sz="4000" dirty="0" smtClean="0"/>
              <a:t>!</a:t>
            </a:r>
          </a:p>
          <a:p>
            <a:r>
              <a:rPr lang="en-GB" sz="3200" dirty="0"/>
              <a:t>1 Kings </a:t>
            </a:r>
            <a:r>
              <a:rPr lang="en-GB" sz="3200" dirty="0" smtClean="0"/>
              <a:t>3:5</a:t>
            </a:r>
            <a:endParaRPr lang="en-GB" sz="3200" dirty="0"/>
          </a:p>
          <a:p>
            <a:endParaRPr lang="en-GB" sz="4000" b="1" dirty="0"/>
          </a:p>
        </p:txBody>
      </p:sp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98" y="2683366"/>
            <a:ext cx="3343034" cy="41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8971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3</a:t>
            </a:r>
            <a:r>
              <a:rPr lang="en-GB" sz="4400" b="1" dirty="0">
                <a:solidFill>
                  <a:schemeClr val="bg1"/>
                </a:solidFill>
              </a:rPr>
              <a:t>.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  <a:r>
              <a:rPr lang="en-GB" sz="4400" b="1" dirty="0">
                <a:solidFill>
                  <a:schemeClr val="bg1"/>
                </a:solidFill>
              </a:rPr>
              <a:t>A WISE KING who PLEASES GOD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760" y="1947847"/>
            <a:ext cx="79606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</a:t>
            </a:r>
            <a:r>
              <a:rPr lang="en-GB" sz="4000" dirty="0"/>
              <a:t>Lord was </a:t>
            </a:r>
            <a:r>
              <a:rPr lang="en-GB" sz="4000" dirty="0">
                <a:solidFill>
                  <a:srgbClr val="92D050"/>
                </a:solidFill>
              </a:rPr>
              <a:t>pleased</a:t>
            </a:r>
            <a:r>
              <a:rPr lang="en-GB" sz="4000" dirty="0"/>
              <a:t> that Solomon had asked for wisdom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3200" dirty="0"/>
              <a:t>1 Kings 3:10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214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311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warm welcome to our service</dc:title>
  <dc:creator>Elizabeth McDowall</dc:creator>
  <cp:lastModifiedBy>Alan George</cp:lastModifiedBy>
  <cp:revision>39</cp:revision>
  <dcterms:created xsi:type="dcterms:W3CDTF">2017-04-07T15:12:00Z</dcterms:created>
  <dcterms:modified xsi:type="dcterms:W3CDTF">2018-01-31T10:50:14Z</dcterms:modified>
</cp:coreProperties>
</file>